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83"/>
  </p:notesMasterIdLst>
  <p:sldIdLst>
    <p:sldId id="330" r:id="rId5"/>
    <p:sldId id="515" r:id="rId6"/>
    <p:sldId id="433" r:id="rId7"/>
    <p:sldId id="423" r:id="rId8"/>
    <p:sldId id="337" r:id="rId9"/>
    <p:sldId id="514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2" r:id="rId22"/>
    <p:sldId id="353" r:id="rId23"/>
    <p:sldId id="358" r:id="rId24"/>
    <p:sldId id="361" r:id="rId25"/>
    <p:sldId id="362" r:id="rId26"/>
    <p:sldId id="363" r:id="rId27"/>
    <p:sldId id="364" r:id="rId28"/>
    <p:sldId id="365" r:id="rId29"/>
    <p:sldId id="368" r:id="rId30"/>
    <p:sldId id="369" r:id="rId31"/>
    <p:sldId id="516" r:id="rId32"/>
    <p:sldId id="481" r:id="rId33"/>
    <p:sldId id="483" r:id="rId34"/>
    <p:sldId id="517" r:id="rId35"/>
    <p:sldId id="518" r:id="rId36"/>
    <p:sldId id="531" r:id="rId37"/>
    <p:sldId id="335" r:id="rId38"/>
    <p:sldId id="336" r:id="rId39"/>
    <p:sldId id="519" r:id="rId40"/>
    <p:sldId id="338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28" r:id="rId50"/>
    <p:sldId id="529" r:id="rId51"/>
    <p:sldId id="530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339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49" r:id="rId71"/>
    <p:sldId id="351" r:id="rId72"/>
    <p:sldId id="550" r:id="rId73"/>
    <p:sldId id="551" r:id="rId74"/>
    <p:sldId id="354" r:id="rId75"/>
    <p:sldId id="356" r:id="rId76"/>
    <p:sldId id="357" r:id="rId77"/>
    <p:sldId id="552" r:id="rId78"/>
    <p:sldId id="359" r:id="rId79"/>
    <p:sldId id="553" r:id="rId80"/>
    <p:sldId id="554" r:id="rId81"/>
    <p:sldId id="55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23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6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2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30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52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6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4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45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1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32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52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0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00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82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22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0872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19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79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5667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456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868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7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981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80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9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86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926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6484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908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2638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66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1788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632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3643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52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1173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476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8402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0627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308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563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385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9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676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47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86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5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26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5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092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0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111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1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3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2: ER Modeling, SQL, Relational (Part 1)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Model/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32455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464425" y="3944939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27444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ER Model and Modeling (From Book)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MySQL Workbench</a:t>
            </a:r>
          </a:p>
          <a:p>
            <a:r>
              <a:rPr lang="en-US" dirty="0" err="1"/>
              <a:t>LucidChart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0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26720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332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951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Introduction to concepts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 this lecture.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 will progressively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5545172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904489" y="3016717"/>
            <a:ext cx="62009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The ER Model talks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Entity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 the Relational Model the concepts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Tuple (row)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1185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</p:spTree>
    <p:extLst>
      <p:ext uri="{BB962C8B-B14F-4D97-AF65-F5344CB8AC3E}">
        <p14:creationId xmlns:p14="http://schemas.microsoft.com/office/powerpoint/2010/main" val="411257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3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61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8866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184291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06" y="1378038"/>
            <a:ext cx="7133366" cy="427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3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573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625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36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546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246607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416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42036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4496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5723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strike="sngStrike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5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1826594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17795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069110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662209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497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9867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15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102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932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521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83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232549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3913271387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13323950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32904050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086147235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7191187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284791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91997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5215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4593875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430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3087625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7776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56763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64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199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Examples – Switch to Notebook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4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14653</TotalTime>
  <Words>5041</Words>
  <Application>Microsoft Macintosh PowerPoint</Application>
  <PresentationFormat>Widescreen</PresentationFormat>
  <Paragraphs>587</Paragraphs>
  <Slides>78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PowerPoint Presentation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Roles</vt:lpstr>
      <vt:lpstr>Degree of a Relationship Set</vt:lpstr>
      <vt:lpstr>Mapping Cardinality Constraints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Relations are Unordered</vt:lpstr>
      <vt:lpstr>Database Schema</vt:lpstr>
      <vt:lpstr>Keys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10</cp:revision>
  <cp:lastPrinted>2019-12-22T11:43:29Z</cp:lastPrinted>
  <dcterms:created xsi:type="dcterms:W3CDTF">2019-12-10T14:25:24Z</dcterms:created>
  <dcterms:modified xsi:type="dcterms:W3CDTF">2020-09-10T14:07:40Z</dcterms:modified>
</cp:coreProperties>
</file>